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57" r:id="rId4"/>
    <p:sldId id="261" r:id="rId5"/>
    <p:sldId id="264" r:id="rId6"/>
    <p:sldId id="263" r:id="rId7"/>
    <p:sldId id="258" r:id="rId8"/>
    <p:sldId id="262"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78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FA6A-7C4A-48E0-B025-06379EF639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56CEDFB-2D34-4DCA-8F87-270B73CD29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D521D5-5402-4642-B7B5-78BE607DE409}"/>
              </a:ext>
            </a:extLst>
          </p:cNvPr>
          <p:cNvSpPr>
            <a:spLocks noGrp="1"/>
          </p:cNvSpPr>
          <p:nvPr>
            <p:ph type="dt" sz="half" idx="10"/>
          </p:nvPr>
        </p:nvSpPr>
        <p:spPr/>
        <p:txBody>
          <a:bodyPr/>
          <a:lstStyle/>
          <a:p>
            <a:fld id="{A723EC08-C4E2-43D0-A8F6-9BF2F11FBF36}" type="datetimeFigureOut">
              <a:rPr lang="en-IN" smtClean="0"/>
              <a:t>09-03-2025</a:t>
            </a:fld>
            <a:endParaRPr lang="en-IN"/>
          </a:p>
        </p:txBody>
      </p:sp>
      <p:sp>
        <p:nvSpPr>
          <p:cNvPr id="5" name="Footer Placeholder 4">
            <a:extLst>
              <a:ext uri="{FF2B5EF4-FFF2-40B4-BE49-F238E27FC236}">
                <a16:creationId xmlns:a16="http://schemas.microsoft.com/office/drawing/2014/main" id="{8A959F56-A98E-4F51-B250-F4C6EFDCB2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88E743-5D10-4BB8-8F94-7ECBECCB6D80}"/>
              </a:ext>
            </a:extLst>
          </p:cNvPr>
          <p:cNvSpPr>
            <a:spLocks noGrp="1"/>
          </p:cNvSpPr>
          <p:nvPr>
            <p:ph type="sldNum" sz="quarter" idx="12"/>
          </p:nvPr>
        </p:nvSpPr>
        <p:spPr/>
        <p:txBody>
          <a:bodyPr/>
          <a:lstStyle/>
          <a:p>
            <a:fld id="{CC9022AE-7A3C-456A-AAAE-4F64D470485A}" type="slidenum">
              <a:rPr lang="en-IN" smtClean="0"/>
              <a:t>‹#›</a:t>
            </a:fld>
            <a:endParaRPr lang="en-IN"/>
          </a:p>
        </p:txBody>
      </p:sp>
    </p:spTree>
    <p:extLst>
      <p:ext uri="{BB962C8B-B14F-4D97-AF65-F5344CB8AC3E}">
        <p14:creationId xmlns:p14="http://schemas.microsoft.com/office/powerpoint/2010/main" val="2707380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FC40-F0A4-4AB2-BDC6-2F66E747FB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148847-967C-4DB1-8B83-B58C90B457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876CDD-8E09-4A28-9336-5615EED62AF8}"/>
              </a:ext>
            </a:extLst>
          </p:cNvPr>
          <p:cNvSpPr>
            <a:spLocks noGrp="1"/>
          </p:cNvSpPr>
          <p:nvPr>
            <p:ph type="dt" sz="half" idx="10"/>
          </p:nvPr>
        </p:nvSpPr>
        <p:spPr/>
        <p:txBody>
          <a:bodyPr/>
          <a:lstStyle/>
          <a:p>
            <a:fld id="{A723EC08-C4E2-43D0-A8F6-9BF2F11FBF36}" type="datetimeFigureOut">
              <a:rPr lang="en-IN" smtClean="0"/>
              <a:t>09-03-2025</a:t>
            </a:fld>
            <a:endParaRPr lang="en-IN"/>
          </a:p>
        </p:txBody>
      </p:sp>
      <p:sp>
        <p:nvSpPr>
          <p:cNvPr id="5" name="Footer Placeholder 4">
            <a:extLst>
              <a:ext uri="{FF2B5EF4-FFF2-40B4-BE49-F238E27FC236}">
                <a16:creationId xmlns:a16="http://schemas.microsoft.com/office/drawing/2014/main" id="{359699E4-E6E8-44B9-8DA7-3D0C891B34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D24EED-3F86-4D99-86C8-314DC56E97E9}"/>
              </a:ext>
            </a:extLst>
          </p:cNvPr>
          <p:cNvSpPr>
            <a:spLocks noGrp="1"/>
          </p:cNvSpPr>
          <p:nvPr>
            <p:ph type="sldNum" sz="quarter" idx="12"/>
          </p:nvPr>
        </p:nvSpPr>
        <p:spPr/>
        <p:txBody>
          <a:bodyPr/>
          <a:lstStyle/>
          <a:p>
            <a:fld id="{CC9022AE-7A3C-456A-AAAE-4F64D470485A}" type="slidenum">
              <a:rPr lang="en-IN" smtClean="0"/>
              <a:t>‹#›</a:t>
            </a:fld>
            <a:endParaRPr lang="en-IN"/>
          </a:p>
        </p:txBody>
      </p:sp>
    </p:spTree>
    <p:extLst>
      <p:ext uri="{BB962C8B-B14F-4D97-AF65-F5344CB8AC3E}">
        <p14:creationId xmlns:p14="http://schemas.microsoft.com/office/powerpoint/2010/main" val="3941327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8167CF-1714-4DD9-836A-E7541054F4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66383E-01C6-483E-A2C3-74AC5AEFD6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889488-B97A-4523-9BFA-A39B3179B700}"/>
              </a:ext>
            </a:extLst>
          </p:cNvPr>
          <p:cNvSpPr>
            <a:spLocks noGrp="1"/>
          </p:cNvSpPr>
          <p:nvPr>
            <p:ph type="dt" sz="half" idx="10"/>
          </p:nvPr>
        </p:nvSpPr>
        <p:spPr/>
        <p:txBody>
          <a:bodyPr/>
          <a:lstStyle/>
          <a:p>
            <a:fld id="{A723EC08-C4E2-43D0-A8F6-9BF2F11FBF36}" type="datetimeFigureOut">
              <a:rPr lang="en-IN" smtClean="0"/>
              <a:t>09-03-2025</a:t>
            </a:fld>
            <a:endParaRPr lang="en-IN"/>
          </a:p>
        </p:txBody>
      </p:sp>
      <p:sp>
        <p:nvSpPr>
          <p:cNvPr id="5" name="Footer Placeholder 4">
            <a:extLst>
              <a:ext uri="{FF2B5EF4-FFF2-40B4-BE49-F238E27FC236}">
                <a16:creationId xmlns:a16="http://schemas.microsoft.com/office/drawing/2014/main" id="{D1499820-57A3-4911-BC66-5E9E1A5EF2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17DFF8-D08B-4427-802F-0D63AB00329A}"/>
              </a:ext>
            </a:extLst>
          </p:cNvPr>
          <p:cNvSpPr>
            <a:spLocks noGrp="1"/>
          </p:cNvSpPr>
          <p:nvPr>
            <p:ph type="sldNum" sz="quarter" idx="12"/>
          </p:nvPr>
        </p:nvSpPr>
        <p:spPr/>
        <p:txBody>
          <a:bodyPr/>
          <a:lstStyle/>
          <a:p>
            <a:fld id="{CC9022AE-7A3C-456A-AAAE-4F64D470485A}" type="slidenum">
              <a:rPr lang="en-IN" smtClean="0"/>
              <a:t>‹#›</a:t>
            </a:fld>
            <a:endParaRPr lang="en-IN"/>
          </a:p>
        </p:txBody>
      </p:sp>
    </p:spTree>
    <p:extLst>
      <p:ext uri="{BB962C8B-B14F-4D97-AF65-F5344CB8AC3E}">
        <p14:creationId xmlns:p14="http://schemas.microsoft.com/office/powerpoint/2010/main" val="217377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1F3A0-94F4-4A59-B854-DA6117E1FD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4E6317-FB4A-4AFC-B3D7-3338B2479F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842541-760B-4981-9803-3DC70C0C9672}"/>
              </a:ext>
            </a:extLst>
          </p:cNvPr>
          <p:cNvSpPr>
            <a:spLocks noGrp="1"/>
          </p:cNvSpPr>
          <p:nvPr>
            <p:ph type="dt" sz="half" idx="10"/>
          </p:nvPr>
        </p:nvSpPr>
        <p:spPr/>
        <p:txBody>
          <a:bodyPr/>
          <a:lstStyle/>
          <a:p>
            <a:fld id="{A723EC08-C4E2-43D0-A8F6-9BF2F11FBF36}" type="datetimeFigureOut">
              <a:rPr lang="en-IN" smtClean="0"/>
              <a:t>09-03-2025</a:t>
            </a:fld>
            <a:endParaRPr lang="en-IN"/>
          </a:p>
        </p:txBody>
      </p:sp>
      <p:sp>
        <p:nvSpPr>
          <p:cNvPr id="5" name="Footer Placeholder 4">
            <a:extLst>
              <a:ext uri="{FF2B5EF4-FFF2-40B4-BE49-F238E27FC236}">
                <a16:creationId xmlns:a16="http://schemas.microsoft.com/office/drawing/2014/main" id="{F960B516-9980-448D-88E0-7521992C3B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D4AEE6-3AEB-4D81-8B38-F779764AB58C}"/>
              </a:ext>
            </a:extLst>
          </p:cNvPr>
          <p:cNvSpPr>
            <a:spLocks noGrp="1"/>
          </p:cNvSpPr>
          <p:nvPr>
            <p:ph type="sldNum" sz="quarter" idx="12"/>
          </p:nvPr>
        </p:nvSpPr>
        <p:spPr/>
        <p:txBody>
          <a:bodyPr/>
          <a:lstStyle/>
          <a:p>
            <a:fld id="{CC9022AE-7A3C-456A-AAAE-4F64D470485A}" type="slidenum">
              <a:rPr lang="en-IN" smtClean="0"/>
              <a:t>‹#›</a:t>
            </a:fld>
            <a:endParaRPr lang="en-IN"/>
          </a:p>
        </p:txBody>
      </p:sp>
    </p:spTree>
    <p:extLst>
      <p:ext uri="{BB962C8B-B14F-4D97-AF65-F5344CB8AC3E}">
        <p14:creationId xmlns:p14="http://schemas.microsoft.com/office/powerpoint/2010/main" val="25494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8451-8013-4E24-8F50-79354E5CCD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A54F609-935E-4AFB-B5B7-4FD134F678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DFDFA-0AA5-4B6B-9B46-12D6ED96C135}"/>
              </a:ext>
            </a:extLst>
          </p:cNvPr>
          <p:cNvSpPr>
            <a:spLocks noGrp="1"/>
          </p:cNvSpPr>
          <p:nvPr>
            <p:ph type="dt" sz="half" idx="10"/>
          </p:nvPr>
        </p:nvSpPr>
        <p:spPr/>
        <p:txBody>
          <a:bodyPr/>
          <a:lstStyle/>
          <a:p>
            <a:fld id="{A723EC08-C4E2-43D0-A8F6-9BF2F11FBF36}" type="datetimeFigureOut">
              <a:rPr lang="en-IN" smtClean="0"/>
              <a:t>09-03-2025</a:t>
            </a:fld>
            <a:endParaRPr lang="en-IN"/>
          </a:p>
        </p:txBody>
      </p:sp>
      <p:sp>
        <p:nvSpPr>
          <p:cNvPr id="5" name="Footer Placeholder 4">
            <a:extLst>
              <a:ext uri="{FF2B5EF4-FFF2-40B4-BE49-F238E27FC236}">
                <a16:creationId xmlns:a16="http://schemas.microsoft.com/office/drawing/2014/main" id="{6500A02A-5157-4D53-B9A9-96170406FE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D55B8D-4C8E-4810-B694-CBD9F71A6726}"/>
              </a:ext>
            </a:extLst>
          </p:cNvPr>
          <p:cNvSpPr>
            <a:spLocks noGrp="1"/>
          </p:cNvSpPr>
          <p:nvPr>
            <p:ph type="sldNum" sz="quarter" idx="12"/>
          </p:nvPr>
        </p:nvSpPr>
        <p:spPr/>
        <p:txBody>
          <a:bodyPr/>
          <a:lstStyle/>
          <a:p>
            <a:fld id="{CC9022AE-7A3C-456A-AAAE-4F64D470485A}" type="slidenum">
              <a:rPr lang="en-IN" smtClean="0"/>
              <a:t>‹#›</a:t>
            </a:fld>
            <a:endParaRPr lang="en-IN"/>
          </a:p>
        </p:txBody>
      </p:sp>
    </p:spTree>
    <p:extLst>
      <p:ext uri="{BB962C8B-B14F-4D97-AF65-F5344CB8AC3E}">
        <p14:creationId xmlns:p14="http://schemas.microsoft.com/office/powerpoint/2010/main" val="3907148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A687-0C51-48E7-B48A-8322462418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CAE325-4134-4FF4-A8F2-5E7AFCBBFC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1274F03-1F19-4D88-951F-C94042DA8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EA033C-182C-4677-AB95-76AF8B826DD4}"/>
              </a:ext>
            </a:extLst>
          </p:cNvPr>
          <p:cNvSpPr>
            <a:spLocks noGrp="1"/>
          </p:cNvSpPr>
          <p:nvPr>
            <p:ph type="dt" sz="half" idx="10"/>
          </p:nvPr>
        </p:nvSpPr>
        <p:spPr/>
        <p:txBody>
          <a:bodyPr/>
          <a:lstStyle/>
          <a:p>
            <a:fld id="{A723EC08-C4E2-43D0-A8F6-9BF2F11FBF36}" type="datetimeFigureOut">
              <a:rPr lang="en-IN" smtClean="0"/>
              <a:t>09-03-2025</a:t>
            </a:fld>
            <a:endParaRPr lang="en-IN"/>
          </a:p>
        </p:txBody>
      </p:sp>
      <p:sp>
        <p:nvSpPr>
          <p:cNvPr id="6" name="Footer Placeholder 5">
            <a:extLst>
              <a:ext uri="{FF2B5EF4-FFF2-40B4-BE49-F238E27FC236}">
                <a16:creationId xmlns:a16="http://schemas.microsoft.com/office/drawing/2014/main" id="{A7647DE5-CDE1-4111-B262-68C3CBE171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5EED96-37F2-4323-9CE4-BE479CC43117}"/>
              </a:ext>
            </a:extLst>
          </p:cNvPr>
          <p:cNvSpPr>
            <a:spLocks noGrp="1"/>
          </p:cNvSpPr>
          <p:nvPr>
            <p:ph type="sldNum" sz="quarter" idx="12"/>
          </p:nvPr>
        </p:nvSpPr>
        <p:spPr/>
        <p:txBody>
          <a:bodyPr/>
          <a:lstStyle/>
          <a:p>
            <a:fld id="{CC9022AE-7A3C-456A-AAAE-4F64D470485A}" type="slidenum">
              <a:rPr lang="en-IN" smtClean="0"/>
              <a:t>‹#›</a:t>
            </a:fld>
            <a:endParaRPr lang="en-IN"/>
          </a:p>
        </p:txBody>
      </p:sp>
    </p:spTree>
    <p:extLst>
      <p:ext uri="{BB962C8B-B14F-4D97-AF65-F5344CB8AC3E}">
        <p14:creationId xmlns:p14="http://schemas.microsoft.com/office/powerpoint/2010/main" val="1536862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97A69-61A3-4682-A45C-8132DE2E24E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326363-5507-4BBC-9875-6612229DB9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FB07BB-46F8-465B-9B53-CB6F8DB58C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BE3DAA-3D4B-44DE-A1FE-87DD06A952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E5F3BF-CF4A-423F-BD9A-79A1E6A97E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F161A7-012F-43B4-B583-34863F0E8259}"/>
              </a:ext>
            </a:extLst>
          </p:cNvPr>
          <p:cNvSpPr>
            <a:spLocks noGrp="1"/>
          </p:cNvSpPr>
          <p:nvPr>
            <p:ph type="dt" sz="half" idx="10"/>
          </p:nvPr>
        </p:nvSpPr>
        <p:spPr/>
        <p:txBody>
          <a:bodyPr/>
          <a:lstStyle/>
          <a:p>
            <a:fld id="{A723EC08-C4E2-43D0-A8F6-9BF2F11FBF36}" type="datetimeFigureOut">
              <a:rPr lang="en-IN" smtClean="0"/>
              <a:t>09-03-2025</a:t>
            </a:fld>
            <a:endParaRPr lang="en-IN"/>
          </a:p>
        </p:txBody>
      </p:sp>
      <p:sp>
        <p:nvSpPr>
          <p:cNvPr id="8" name="Footer Placeholder 7">
            <a:extLst>
              <a:ext uri="{FF2B5EF4-FFF2-40B4-BE49-F238E27FC236}">
                <a16:creationId xmlns:a16="http://schemas.microsoft.com/office/drawing/2014/main" id="{F6CFBA50-B1E4-4E66-B53F-B7001506894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4B87B78-0CDD-4287-AA00-331B32AD3CA7}"/>
              </a:ext>
            </a:extLst>
          </p:cNvPr>
          <p:cNvSpPr>
            <a:spLocks noGrp="1"/>
          </p:cNvSpPr>
          <p:nvPr>
            <p:ph type="sldNum" sz="quarter" idx="12"/>
          </p:nvPr>
        </p:nvSpPr>
        <p:spPr/>
        <p:txBody>
          <a:bodyPr/>
          <a:lstStyle/>
          <a:p>
            <a:fld id="{CC9022AE-7A3C-456A-AAAE-4F64D470485A}" type="slidenum">
              <a:rPr lang="en-IN" smtClean="0"/>
              <a:t>‹#›</a:t>
            </a:fld>
            <a:endParaRPr lang="en-IN"/>
          </a:p>
        </p:txBody>
      </p:sp>
    </p:spTree>
    <p:extLst>
      <p:ext uri="{BB962C8B-B14F-4D97-AF65-F5344CB8AC3E}">
        <p14:creationId xmlns:p14="http://schemas.microsoft.com/office/powerpoint/2010/main" val="3028584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A012-78A4-49D5-81AE-7549142F28B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D6EF7D-1CB9-4388-B7B2-509E8F9E7CB7}"/>
              </a:ext>
            </a:extLst>
          </p:cNvPr>
          <p:cNvSpPr>
            <a:spLocks noGrp="1"/>
          </p:cNvSpPr>
          <p:nvPr>
            <p:ph type="dt" sz="half" idx="10"/>
          </p:nvPr>
        </p:nvSpPr>
        <p:spPr/>
        <p:txBody>
          <a:bodyPr/>
          <a:lstStyle/>
          <a:p>
            <a:fld id="{A723EC08-C4E2-43D0-A8F6-9BF2F11FBF36}" type="datetimeFigureOut">
              <a:rPr lang="en-IN" smtClean="0"/>
              <a:t>09-03-2025</a:t>
            </a:fld>
            <a:endParaRPr lang="en-IN"/>
          </a:p>
        </p:txBody>
      </p:sp>
      <p:sp>
        <p:nvSpPr>
          <p:cNvPr id="4" name="Footer Placeholder 3">
            <a:extLst>
              <a:ext uri="{FF2B5EF4-FFF2-40B4-BE49-F238E27FC236}">
                <a16:creationId xmlns:a16="http://schemas.microsoft.com/office/drawing/2014/main" id="{7636D463-EC2F-4240-9AEB-7245CEBD885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0048A3B-BC1D-417A-935D-19B68CD16579}"/>
              </a:ext>
            </a:extLst>
          </p:cNvPr>
          <p:cNvSpPr>
            <a:spLocks noGrp="1"/>
          </p:cNvSpPr>
          <p:nvPr>
            <p:ph type="sldNum" sz="quarter" idx="12"/>
          </p:nvPr>
        </p:nvSpPr>
        <p:spPr/>
        <p:txBody>
          <a:bodyPr/>
          <a:lstStyle/>
          <a:p>
            <a:fld id="{CC9022AE-7A3C-456A-AAAE-4F64D470485A}" type="slidenum">
              <a:rPr lang="en-IN" smtClean="0"/>
              <a:t>‹#›</a:t>
            </a:fld>
            <a:endParaRPr lang="en-IN"/>
          </a:p>
        </p:txBody>
      </p:sp>
    </p:spTree>
    <p:extLst>
      <p:ext uri="{BB962C8B-B14F-4D97-AF65-F5344CB8AC3E}">
        <p14:creationId xmlns:p14="http://schemas.microsoft.com/office/powerpoint/2010/main" val="318688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26F069-C571-4DF6-8B3A-DD2AFD9FB16E}"/>
              </a:ext>
            </a:extLst>
          </p:cNvPr>
          <p:cNvSpPr>
            <a:spLocks noGrp="1"/>
          </p:cNvSpPr>
          <p:nvPr>
            <p:ph type="dt" sz="half" idx="10"/>
          </p:nvPr>
        </p:nvSpPr>
        <p:spPr/>
        <p:txBody>
          <a:bodyPr/>
          <a:lstStyle/>
          <a:p>
            <a:fld id="{A723EC08-C4E2-43D0-A8F6-9BF2F11FBF36}" type="datetimeFigureOut">
              <a:rPr lang="en-IN" smtClean="0"/>
              <a:t>09-03-2025</a:t>
            </a:fld>
            <a:endParaRPr lang="en-IN"/>
          </a:p>
        </p:txBody>
      </p:sp>
      <p:sp>
        <p:nvSpPr>
          <p:cNvPr id="3" name="Footer Placeholder 2">
            <a:extLst>
              <a:ext uri="{FF2B5EF4-FFF2-40B4-BE49-F238E27FC236}">
                <a16:creationId xmlns:a16="http://schemas.microsoft.com/office/drawing/2014/main" id="{D29FC708-2465-4797-B09C-676D686C40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742EC7-0D6C-423F-ACC6-8529A5CDDDC2}"/>
              </a:ext>
            </a:extLst>
          </p:cNvPr>
          <p:cNvSpPr>
            <a:spLocks noGrp="1"/>
          </p:cNvSpPr>
          <p:nvPr>
            <p:ph type="sldNum" sz="quarter" idx="12"/>
          </p:nvPr>
        </p:nvSpPr>
        <p:spPr/>
        <p:txBody>
          <a:bodyPr/>
          <a:lstStyle/>
          <a:p>
            <a:fld id="{CC9022AE-7A3C-456A-AAAE-4F64D470485A}" type="slidenum">
              <a:rPr lang="en-IN" smtClean="0"/>
              <a:t>‹#›</a:t>
            </a:fld>
            <a:endParaRPr lang="en-IN"/>
          </a:p>
        </p:txBody>
      </p:sp>
    </p:spTree>
    <p:extLst>
      <p:ext uri="{BB962C8B-B14F-4D97-AF65-F5344CB8AC3E}">
        <p14:creationId xmlns:p14="http://schemas.microsoft.com/office/powerpoint/2010/main" val="2662161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C62F-62E7-46AF-AE40-D491CED2E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35610A3-5C32-4F1F-AED5-22A79D45BE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97FFF-5EA6-44F4-A92B-D90785938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D437D9-D4D4-40CB-AB01-3B62C83ADCA2}"/>
              </a:ext>
            </a:extLst>
          </p:cNvPr>
          <p:cNvSpPr>
            <a:spLocks noGrp="1"/>
          </p:cNvSpPr>
          <p:nvPr>
            <p:ph type="dt" sz="half" idx="10"/>
          </p:nvPr>
        </p:nvSpPr>
        <p:spPr/>
        <p:txBody>
          <a:bodyPr/>
          <a:lstStyle/>
          <a:p>
            <a:fld id="{A723EC08-C4E2-43D0-A8F6-9BF2F11FBF36}" type="datetimeFigureOut">
              <a:rPr lang="en-IN" smtClean="0"/>
              <a:t>09-03-2025</a:t>
            </a:fld>
            <a:endParaRPr lang="en-IN"/>
          </a:p>
        </p:txBody>
      </p:sp>
      <p:sp>
        <p:nvSpPr>
          <p:cNvPr id="6" name="Footer Placeholder 5">
            <a:extLst>
              <a:ext uri="{FF2B5EF4-FFF2-40B4-BE49-F238E27FC236}">
                <a16:creationId xmlns:a16="http://schemas.microsoft.com/office/drawing/2014/main" id="{A0A26DDE-057A-4B4D-8A6A-FCB9300627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B63B82-AC99-46C8-9ECE-D2CDF55E5252}"/>
              </a:ext>
            </a:extLst>
          </p:cNvPr>
          <p:cNvSpPr>
            <a:spLocks noGrp="1"/>
          </p:cNvSpPr>
          <p:nvPr>
            <p:ph type="sldNum" sz="quarter" idx="12"/>
          </p:nvPr>
        </p:nvSpPr>
        <p:spPr/>
        <p:txBody>
          <a:bodyPr/>
          <a:lstStyle/>
          <a:p>
            <a:fld id="{CC9022AE-7A3C-456A-AAAE-4F64D470485A}" type="slidenum">
              <a:rPr lang="en-IN" smtClean="0"/>
              <a:t>‹#›</a:t>
            </a:fld>
            <a:endParaRPr lang="en-IN"/>
          </a:p>
        </p:txBody>
      </p:sp>
    </p:spTree>
    <p:extLst>
      <p:ext uri="{BB962C8B-B14F-4D97-AF65-F5344CB8AC3E}">
        <p14:creationId xmlns:p14="http://schemas.microsoft.com/office/powerpoint/2010/main" val="3319232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D9EA-C614-4EA2-8114-D99BF52CA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9DC50BE-BB5A-4B4E-8E71-618B64E88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117D67-C84F-4BB3-B990-C20FA60DD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B5450-C547-40AF-9514-60B4BFE77E3A}"/>
              </a:ext>
            </a:extLst>
          </p:cNvPr>
          <p:cNvSpPr>
            <a:spLocks noGrp="1"/>
          </p:cNvSpPr>
          <p:nvPr>
            <p:ph type="dt" sz="half" idx="10"/>
          </p:nvPr>
        </p:nvSpPr>
        <p:spPr/>
        <p:txBody>
          <a:bodyPr/>
          <a:lstStyle/>
          <a:p>
            <a:fld id="{A723EC08-C4E2-43D0-A8F6-9BF2F11FBF36}" type="datetimeFigureOut">
              <a:rPr lang="en-IN" smtClean="0"/>
              <a:t>09-03-2025</a:t>
            </a:fld>
            <a:endParaRPr lang="en-IN"/>
          </a:p>
        </p:txBody>
      </p:sp>
      <p:sp>
        <p:nvSpPr>
          <p:cNvPr id="6" name="Footer Placeholder 5">
            <a:extLst>
              <a:ext uri="{FF2B5EF4-FFF2-40B4-BE49-F238E27FC236}">
                <a16:creationId xmlns:a16="http://schemas.microsoft.com/office/drawing/2014/main" id="{6153560C-7FEA-43AB-A2A7-2AB02CE8FC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F14E38-53FB-4F0E-8EB3-7B4EACFE6056}"/>
              </a:ext>
            </a:extLst>
          </p:cNvPr>
          <p:cNvSpPr>
            <a:spLocks noGrp="1"/>
          </p:cNvSpPr>
          <p:nvPr>
            <p:ph type="sldNum" sz="quarter" idx="12"/>
          </p:nvPr>
        </p:nvSpPr>
        <p:spPr/>
        <p:txBody>
          <a:bodyPr/>
          <a:lstStyle/>
          <a:p>
            <a:fld id="{CC9022AE-7A3C-456A-AAAE-4F64D470485A}" type="slidenum">
              <a:rPr lang="en-IN" smtClean="0"/>
              <a:t>‹#›</a:t>
            </a:fld>
            <a:endParaRPr lang="en-IN"/>
          </a:p>
        </p:txBody>
      </p:sp>
    </p:spTree>
    <p:extLst>
      <p:ext uri="{BB962C8B-B14F-4D97-AF65-F5344CB8AC3E}">
        <p14:creationId xmlns:p14="http://schemas.microsoft.com/office/powerpoint/2010/main" val="1250900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54C88-BCA3-4CEA-AFAE-C665299029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FB9601-688B-47D0-B2E6-1D690B42D5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94AE73-7CA3-47A0-9AD2-012871C4E9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23EC08-C4E2-43D0-A8F6-9BF2F11FBF36}" type="datetimeFigureOut">
              <a:rPr lang="en-IN" smtClean="0"/>
              <a:t>09-03-2025</a:t>
            </a:fld>
            <a:endParaRPr lang="en-IN"/>
          </a:p>
        </p:txBody>
      </p:sp>
      <p:sp>
        <p:nvSpPr>
          <p:cNvPr id="5" name="Footer Placeholder 4">
            <a:extLst>
              <a:ext uri="{FF2B5EF4-FFF2-40B4-BE49-F238E27FC236}">
                <a16:creationId xmlns:a16="http://schemas.microsoft.com/office/drawing/2014/main" id="{FE4943CC-2F11-4692-9B12-1A3CDC48E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08383DE-9DB1-487D-9B80-F41B7BE3DE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9022AE-7A3C-456A-AAAE-4F64D470485A}" type="slidenum">
              <a:rPr lang="en-IN" smtClean="0"/>
              <a:t>‹#›</a:t>
            </a:fld>
            <a:endParaRPr lang="en-IN"/>
          </a:p>
        </p:txBody>
      </p:sp>
    </p:spTree>
    <p:extLst>
      <p:ext uri="{BB962C8B-B14F-4D97-AF65-F5344CB8AC3E}">
        <p14:creationId xmlns:p14="http://schemas.microsoft.com/office/powerpoint/2010/main" val="1217858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A01721-2B3C-4D8F-8EBB-AAB08DD53B49}"/>
              </a:ext>
            </a:extLst>
          </p:cNvPr>
          <p:cNvPicPr>
            <a:picLocks noChangeAspect="1"/>
          </p:cNvPicPr>
          <p:nvPr/>
        </p:nvPicPr>
        <p:blipFill rotWithShape="1">
          <a:blip r:embed="rId2">
            <a:extLst>
              <a:ext uri="{28A0092B-C50C-407E-A947-70E740481C1C}">
                <a14:useLocalDpi xmlns:a14="http://schemas.microsoft.com/office/drawing/2010/main" val="0"/>
              </a:ext>
            </a:extLst>
          </a:blip>
          <a:srcRect t="4126" b="12741"/>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6664800-0287-404E-84C0-580C0E281293}"/>
              </a:ext>
            </a:extLst>
          </p:cNvPr>
          <p:cNvSpPr/>
          <p:nvPr/>
        </p:nvSpPr>
        <p:spPr>
          <a:xfrm>
            <a:off x="0" y="0"/>
            <a:ext cx="12192000" cy="6858000"/>
          </a:xfrm>
          <a:prstGeom prst="rect">
            <a:avLst/>
          </a:prstGeom>
          <a:gradFill flip="none" rotWithShape="1">
            <a:gsLst>
              <a:gs pos="0">
                <a:schemeClr val="tx1"/>
              </a:gs>
              <a:gs pos="67000">
                <a:schemeClr val="tx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CAA986D-549C-453A-B4EF-1EDF485497C2}"/>
              </a:ext>
            </a:extLst>
          </p:cNvPr>
          <p:cNvSpPr/>
          <p:nvPr/>
        </p:nvSpPr>
        <p:spPr>
          <a:xfrm>
            <a:off x="702669" y="429724"/>
            <a:ext cx="10234212" cy="769441"/>
          </a:xfrm>
          <a:prstGeom prst="rect">
            <a:avLst/>
          </a:prstGeom>
          <a:noFill/>
        </p:spPr>
        <p:txBody>
          <a:bodyPr wrap="none" lIns="91440" tIns="45720" rIns="91440" bIns="45720">
            <a:spAutoFit/>
          </a:bodyPr>
          <a:lstStyle/>
          <a:p>
            <a:pPr algn="ctr"/>
            <a:r>
              <a:rPr lang="en-US" sz="44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Design Thinking And Innovation</a:t>
            </a:r>
          </a:p>
        </p:txBody>
      </p:sp>
      <p:sp>
        <p:nvSpPr>
          <p:cNvPr id="6" name="Rectangle 5">
            <a:extLst>
              <a:ext uri="{FF2B5EF4-FFF2-40B4-BE49-F238E27FC236}">
                <a16:creationId xmlns:a16="http://schemas.microsoft.com/office/drawing/2014/main" id="{D6F5078C-AE0D-4426-8A4D-694826369768}"/>
              </a:ext>
            </a:extLst>
          </p:cNvPr>
          <p:cNvSpPr/>
          <p:nvPr/>
        </p:nvSpPr>
        <p:spPr>
          <a:xfrm>
            <a:off x="788394" y="1526985"/>
            <a:ext cx="4353051" cy="584775"/>
          </a:xfrm>
          <a:prstGeom prst="rect">
            <a:avLst/>
          </a:prstGeom>
          <a:noFill/>
        </p:spPr>
        <p:txBody>
          <a:bodyPr wrap="none" lIns="91440" tIns="45720" rIns="91440" bIns="45720">
            <a:spAutoFit/>
          </a:bodyPr>
          <a:lstStyle/>
          <a:p>
            <a:pPr algn="ctr"/>
            <a:r>
              <a:rPr lang="en-US" sz="320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Team 23 - </a:t>
            </a:r>
            <a:r>
              <a:rPr lang="en-US" sz="3200" dirty="0" err="1">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Zenoura</a:t>
            </a:r>
            <a:endParaRPr lang="en-US" sz="32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endParaRPr>
          </a:p>
        </p:txBody>
      </p:sp>
      <p:sp>
        <p:nvSpPr>
          <p:cNvPr id="7" name="Rectangle 6">
            <a:extLst>
              <a:ext uri="{FF2B5EF4-FFF2-40B4-BE49-F238E27FC236}">
                <a16:creationId xmlns:a16="http://schemas.microsoft.com/office/drawing/2014/main" id="{32C19E99-8D63-47AF-B462-64D83119B6C0}"/>
              </a:ext>
            </a:extLst>
          </p:cNvPr>
          <p:cNvSpPr/>
          <p:nvPr/>
        </p:nvSpPr>
        <p:spPr>
          <a:xfrm>
            <a:off x="7646397" y="4512042"/>
            <a:ext cx="3972178" cy="1692771"/>
          </a:xfrm>
          <a:prstGeom prst="rect">
            <a:avLst/>
          </a:prstGeom>
          <a:noFill/>
        </p:spPr>
        <p:txBody>
          <a:bodyPr wrap="none" lIns="91440" tIns="45720" rIns="91440" bIns="45720">
            <a:spAutoFit/>
          </a:bodyPr>
          <a:lstStyle/>
          <a:p>
            <a:r>
              <a:rPr lang="en-US" sz="280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By,</a:t>
            </a:r>
            <a:br>
              <a:rPr lang="en-US" sz="280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br>
            <a:r>
              <a:rPr lang="en-US" sz="280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	</a:t>
            </a:r>
            <a:r>
              <a:rPr lang="en-US" sz="240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Monic Auditya A.</a:t>
            </a:r>
            <a:br>
              <a:rPr lang="en-US" sz="240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br>
            <a:r>
              <a:rPr lang="en-US" sz="240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	Monish D.Y.</a:t>
            </a:r>
          </a:p>
          <a:p>
            <a:r>
              <a:rPr lang="en-US" sz="24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	</a:t>
            </a:r>
            <a:r>
              <a:rPr lang="en-US" sz="2400" b="0" cap="none" spc="0" dirty="0" err="1">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Kamalesh</a:t>
            </a:r>
            <a:r>
              <a:rPr lang="en-US" sz="24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 P.</a:t>
            </a:r>
          </a:p>
        </p:txBody>
      </p:sp>
    </p:spTree>
    <p:extLst>
      <p:ext uri="{BB962C8B-B14F-4D97-AF65-F5344CB8AC3E}">
        <p14:creationId xmlns:p14="http://schemas.microsoft.com/office/powerpoint/2010/main" val="799006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9D79-796C-4125-B12B-6ACB81FD08E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6F29789C-6F7B-4B36-8450-A48F5E455A11}"/>
              </a:ext>
            </a:extLst>
          </p:cNvPr>
          <p:cNvSpPr>
            <a:spLocks noGrp="1"/>
          </p:cNvSpPr>
          <p:nvPr>
            <p:ph type="subTitle" idx="1"/>
          </p:nvPr>
        </p:nvSpPr>
        <p:spPr/>
        <p:txBody>
          <a:bodyPr/>
          <a:lstStyle/>
          <a:p>
            <a:endParaRPr lang="en-IN"/>
          </a:p>
        </p:txBody>
      </p:sp>
      <p:pic>
        <p:nvPicPr>
          <p:cNvPr id="9" name="Picture 8">
            <a:extLst>
              <a:ext uri="{FF2B5EF4-FFF2-40B4-BE49-F238E27FC236}">
                <a16:creationId xmlns:a16="http://schemas.microsoft.com/office/drawing/2014/main" id="{968DAE57-8A3B-427C-A432-63CD4F28A3E5}"/>
              </a:ext>
            </a:extLst>
          </p:cNvPr>
          <p:cNvPicPr>
            <a:picLocks noChangeAspect="1"/>
          </p:cNvPicPr>
          <p:nvPr/>
        </p:nvPicPr>
        <p:blipFill rotWithShape="1">
          <a:blip r:embed="rId2">
            <a:extLst>
              <a:ext uri="{28A0092B-C50C-407E-A947-70E740481C1C}">
                <a14:useLocalDpi xmlns:a14="http://schemas.microsoft.com/office/drawing/2010/main" val="0"/>
              </a:ext>
            </a:extLst>
          </a:blip>
          <a:srcRect t="3560" b="1206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6A44176F-77F0-405C-8B21-8A8ED913D931}"/>
              </a:ext>
            </a:extLst>
          </p:cNvPr>
          <p:cNvSpPr/>
          <p:nvPr/>
        </p:nvSpPr>
        <p:spPr>
          <a:xfrm>
            <a:off x="0" y="0"/>
            <a:ext cx="12192000" cy="6858000"/>
          </a:xfrm>
          <a:prstGeom prst="rect">
            <a:avLst/>
          </a:prstGeom>
          <a:gradFill flip="none" rotWithShape="1">
            <a:gsLst>
              <a:gs pos="16000">
                <a:schemeClr val="tx1"/>
              </a:gs>
              <a:gs pos="8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7177D44C-F587-4E67-B11A-374E4B1A4125}"/>
              </a:ext>
            </a:extLst>
          </p:cNvPr>
          <p:cNvSpPr/>
          <p:nvPr/>
        </p:nvSpPr>
        <p:spPr>
          <a:xfrm>
            <a:off x="2158272" y="1560681"/>
            <a:ext cx="2743201" cy="1384995"/>
          </a:xfrm>
          <a:prstGeom prst="rect">
            <a:avLst/>
          </a:prstGeom>
          <a:noFill/>
        </p:spPr>
        <p:txBody>
          <a:bodyPr wrap="square" lIns="91440" tIns="45720" rIns="91440" bIns="45720">
            <a:spAutoFit/>
          </a:bodyPr>
          <a:lstStyle/>
          <a:p>
            <a:r>
              <a:rPr lang="en-US" sz="4200" b="0" cap="none" spc="0" dirty="0" err="1">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ea typeface="Verdana" panose="020B0604030504040204" pitchFamily="34" charset="0"/>
              </a:rPr>
              <a:t>xplore</a:t>
            </a:r>
            <a:endParaRPr lang="en-US" sz="42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ea typeface="Verdana" panose="020B0604030504040204" pitchFamily="34" charset="0"/>
            </a:endParaRPr>
          </a:p>
          <a:p>
            <a:r>
              <a:rPr lang="en-US" sz="4200" b="0" cap="none" spc="0" dirty="0" err="1">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ea typeface="Verdana" panose="020B0604030504040204" pitchFamily="34" charset="0"/>
              </a:rPr>
              <a:t>ase</a:t>
            </a:r>
            <a:endParaRPr lang="en-US" sz="42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C01FF81B-1B23-4974-8190-D341B309ED4C}"/>
              </a:ext>
            </a:extLst>
          </p:cNvPr>
          <p:cNvSpPr txBox="1"/>
          <p:nvPr/>
        </p:nvSpPr>
        <p:spPr>
          <a:xfrm>
            <a:off x="786671" y="1094084"/>
            <a:ext cx="1371601" cy="2215991"/>
          </a:xfrm>
          <a:prstGeom prst="rect">
            <a:avLst/>
          </a:prstGeom>
          <a:noFill/>
        </p:spPr>
        <p:txBody>
          <a:bodyPr wrap="square">
            <a:spAutoFit/>
          </a:bodyPr>
          <a:lstStyle/>
          <a:p>
            <a:r>
              <a:rPr lang="en-US" sz="135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ea typeface="Verdana" panose="020B0604030504040204" pitchFamily="34" charset="0"/>
              </a:rPr>
              <a:t>E</a:t>
            </a:r>
            <a:endParaRPr lang="en-IN" sz="13500" dirty="0"/>
          </a:p>
        </p:txBody>
      </p:sp>
      <p:sp>
        <p:nvSpPr>
          <p:cNvPr id="14" name="Rectangle 13">
            <a:extLst>
              <a:ext uri="{FF2B5EF4-FFF2-40B4-BE49-F238E27FC236}">
                <a16:creationId xmlns:a16="http://schemas.microsoft.com/office/drawing/2014/main" id="{372ECA2C-846B-4852-8761-10C98A34167B}"/>
              </a:ext>
            </a:extLst>
          </p:cNvPr>
          <p:cNvSpPr/>
          <p:nvPr/>
        </p:nvSpPr>
        <p:spPr>
          <a:xfrm>
            <a:off x="904239" y="4549914"/>
            <a:ext cx="4922433" cy="707886"/>
          </a:xfrm>
          <a:prstGeom prst="rect">
            <a:avLst/>
          </a:prstGeom>
          <a:noFill/>
        </p:spPr>
        <p:txBody>
          <a:bodyPr wrap="square" lIns="91440" tIns="45720" rIns="91440" bIns="45720">
            <a:spAutoFit/>
          </a:bodyPr>
          <a:lstStyle/>
          <a:p>
            <a:r>
              <a:rPr lang="en-US" sz="2000" dirty="0">
                <a:solidFill>
                  <a:schemeClr val="bg1"/>
                </a:solidFill>
                <a:latin typeface="Copperplate Gothic Bold" panose="020E0705020206020404" pitchFamily="34" charset="0"/>
              </a:rPr>
              <a:t>The Super App for Smarter, More Enjoyable Travel!</a:t>
            </a:r>
            <a:endParaRPr lang="en-US" sz="20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endParaRPr>
          </a:p>
        </p:txBody>
      </p:sp>
    </p:spTree>
    <p:extLst>
      <p:ext uri="{BB962C8B-B14F-4D97-AF65-F5344CB8AC3E}">
        <p14:creationId xmlns:p14="http://schemas.microsoft.com/office/powerpoint/2010/main" val="561707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F7336-24AF-41DA-9929-411E8FD94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F3B8A4A-2F57-4A69-AB93-1E47DFC1E65B}"/>
              </a:ext>
            </a:extLst>
          </p:cNvPr>
          <p:cNvSpPr/>
          <p:nvPr/>
        </p:nvSpPr>
        <p:spPr>
          <a:xfrm>
            <a:off x="0" y="0"/>
            <a:ext cx="12192000" cy="6858000"/>
          </a:xfrm>
          <a:prstGeom prst="rect">
            <a:avLst/>
          </a:prstGeom>
          <a:gradFill flip="none" rotWithShape="1">
            <a:gsLst>
              <a:gs pos="0">
                <a:schemeClr val="tx1"/>
              </a:gs>
              <a:gs pos="98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9628FA5-D9A1-4BB4-98EE-39DDB92C05E5}"/>
              </a:ext>
            </a:extLst>
          </p:cNvPr>
          <p:cNvSpPr txBox="1"/>
          <p:nvPr/>
        </p:nvSpPr>
        <p:spPr>
          <a:xfrm>
            <a:off x="4375769" y="2151013"/>
            <a:ext cx="6433173" cy="3785652"/>
          </a:xfrm>
          <a:prstGeom prst="rect">
            <a:avLst/>
          </a:prstGeom>
          <a:noFill/>
        </p:spPr>
        <p:txBody>
          <a:bodyPr wrap="square">
            <a:spAutoFit/>
          </a:bodyPr>
          <a:lstStyle/>
          <a:p>
            <a:r>
              <a:rPr lang="en-IN" sz="2400" dirty="0">
                <a:solidFill>
                  <a:schemeClr val="bg1"/>
                </a:solidFill>
                <a:latin typeface="Dubai" panose="020B0503030403030204" pitchFamily="34" charset="-78"/>
                <a:cs typeface="Dubai" panose="020B0503030403030204" pitchFamily="34" charset="-78"/>
              </a:rPr>
              <a:t>In our current world travel planning is always associated with disorganized, time-wasting nightmare afflicted with broken platforms, bland suggestions, ugly routes, biased cancellations, unorganized group organization, tiresome cost management, and insufficient real-time support. This creates frustration, economic loss, lost opportunities, and destroyed experiences. Creating smooth and hassle-free travel is almost impossible in this current world</a:t>
            </a:r>
          </a:p>
        </p:txBody>
      </p:sp>
      <p:sp>
        <p:nvSpPr>
          <p:cNvPr id="6" name="Rectangle 5">
            <a:extLst>
              <a:ext uri="{FF2B5EF4-FFF2-40B4-BE49-F238E27FC236}">
                <a16:creationId xmlns:a16="http://schemas.microsoft.com/office/drawing/2014/main" id="{48900B0B-A138-44B7-A65E-6EB14B7061FE}"/>
              </a:ext>
            </a:extLst>
          </p:cNvPr>
          <p:cNvSpPr/>
          <p:nvPr/>
        </p:nvSpPr>
        <p:spPr>
          <a:xfrm>
            <a:off x="4375769" y="928524"/>
            <a:ext cx="5841664" cy="707886"/>
          </a:xfrm>
          <a:prstGeom prst="rect">
            <a:avLst/>
          </a:prstGeom>
          <a:noFill/>
        </p:spPr>
        <p:txBody>
          <a:bodyPr wrap="none" lIns="91440" tIns="45720" rIns="91440" bIns="45720">
            <a:spAutoFit/>
          </a:bodyPr>
          <a:lstStyle/>
          <a:p>
            <a:pPr algn="ctr"/>
            <a:r>
              <a:rPr lang="en-US" sz="4000" b="0" u="sng"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Problem Statement</a:t>
            </a:r>
          </a:p>
        </p:txBody>
      </p:sp>
    </p:spTree>
    <p:extLst>
      <p:ext uri="{BB962C8B-B14F-4D97-AF65-F5344CB8AC3E}">
        <p14:creationId xmlns:p14="http://schemas.microsoft.com/office/powerpoint/2010/main" val="62861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9EDA16-4822-44CE-9FD3-1FECC66528B0}"/>
              </a:ext>
            </a:extLst>
          </p:cNvPr>
          <p:cNvPicPr>
            <a:picLocks noChangeAspect="1"/>
          </p:cNvPicPr>
          <p:nvPr/>
        </p:nvPicPr>
        <p:blipFill rotWithShape="1">
          <a:blip r:embed="rId2">
            <a:extLst>
              <a:ext uri="{28A0092B-C50C-407E-A947-70E740481C1C}">
                <a14:useLocalDpi xmlns:a14="http://schemas.microsoft.com/office/drawing/2010/main" val="0"/>
              </a:ext>
            </a:extLst>
          </a:blip>
          <a:srcRect l="11863" r="39499" b="11653"/>
          <a:stretch/>
        </p:blipFill>
        <p:spPr>
          <a:xfrm>
            <a:off x="-20320" y="-5080"/>
            <a:ext cx="5313680" cy="6869703"/>
          </a:xfrm>
          <a:prstGeom prst="rect">
            <a:avLst/>
          </a:prstGeom>
        </p:spPr>
      </p:pic>
      <p:sp>
        <p:nvSpPr>
          <p:cNvPr id="4" name="Rectangle 3">
            <a:extLst>
              <a:ext uri="{FF2B5EF4-FFF2-40B4-BE49-F238E27FC236}">
                <a16:creationId xmlns:a16="http://schemas.microsoft.com/office/drawing/2014/main" id="{C03B242F-F169-47AF-BBC7-3323725C6744}"/>
              </a:ext>
            </a:extLst>
          </p:cNvPr>
          <p:cNvSpPr/>
          <p:nvPr/>
        </p:nvSpPr>
        <p:spPr>
          <a:xfrm>
            <a:off x="10160" y="-5080"/>
            <a:ext cx="12192000" cy="6858000"/>
          </a:xfrm>
          <a:prstGeom prst="rect">
            <a:avLst/>
          </a:prstGeom>
          <a:gradFill flip="none" rotWithShape="1">
            <a:gsLst>
              <a:gs pos="56000">
                <a:schemeClr val="tx1"/>
              </a:gs>
              <a:gs pos="100000">
                <a:schemeClr val="tx1">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07A3E430-8BF9-4CC0-8F17-27D7CC6B12E2}"/>
              </a:ext>
            </a:extLst>
          </p:cNvPr>
          <p:cNvSpPr/>
          <p:nvPr/>
        </p:nvSpPr>
        <p:spPr>
          <a:xfrm>
            <a:off x="709647" y="362585"/>
            <a:ext cx="2665025" cy="646331"/>
          </a:xfrm>
          <a:prstGeom prst="rect">
            <a:avLst/>
          </a:prstGeom>
          <a:noFill/>
        </p:spPr>
        <p:txBody>
          <a:bodyPr wrap="none" lIns="91440" tIns="45720" rIns="91440" bIns="45720">
            <a:spAutoFit/>
          </a:bodyPr>
          <a:lstStyle/>
          <a:p>
            <a:pPr algn="ctr"/>
            <a:r>
              <a:rPr lang="en-US" sz="3600" b="0" u="sng"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Abstract</a:t>
            </a:r>
            <a:endParaRPr lang="en-US" sz="4000" b="0" u="sng"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endParaRPr>
          </a:p>
        </p:txBody>
      </p:sp>
      <p:sp>
        <p:nvSpPr>
          <p:cNvPr id="7" name="TextBox 6">
            <a:extLst>
              <a:ext uri="{FF2B5EF4-FFF2-40B4-BE49-F238E27FC236}">
                <a16:creationId xmlns:a16="http://schemas.microsoft.com/office/drawing/2014/main" id="{216477F7-2DA1-45F1-8D3B-76A208367D34}"/>
              </a:ext>
            </a:extLst>
          </p:cNvPr>
          <p:cNvSpPr txBox="1"/>
          <p:nvPr/>
        </p:nvSpPr>
        <p:spPr>
          <a:xfrm>
            <a:off x="4074160" y="443865"/>
            <a:ext cx="7778074" cy="5909310"/>
          </a:xfrm>
          <a:prstGeom prst="rect">
            <a:avLst/>
          </a:prstGeom>
          <a:noFill/>
        </p:spPr>
        <p:txBody>
          <a:bodyPr wrap="square">
            <a:spAutoFit/>
          </a:bodyPr>
          <a:lstStyle/>
          <a:p>
            <a:r>
              <a:rPr lang="en-IN" dirty="0" err="1">
                <a:solidFill>
                  <a:schemeClr val="bg1"/>
                </a:solidFill>
                <a:latin typeface="Dubai" panose="020B0503030403030204" pitchFamily="34" charset="-78"/>
                <a:cs typeface="Dubai" panose="020B0503030403030204" pitchFamily="34" charset="-78"/>
              </a:rPr>
              <a:t>ExploreEase</a:t>
            </a:r>
            <a:r>
              <a:rPr lang="en-IN" dirty="0">
                <a:solidFill>
                  <a:schemeClr val="bg1"/>
                </a:solidFill>
                <a:latin typeface="Dubai" panose="020B0503030403030204" pitchFamily="34" charset="-78"/>
                <a:cs typeface="Dubai" panose="020B0503030403030204" pitchFamily="34" charset="-78"/>
              </a:rPr>
              <a:t> is a super app that simplifies travel by combining trip planning with transportation and hotel reservations. It uses AI for smarter recommendations of places based on the trip members' common tastes, prioritizing the spots common to all, and narrowing down to individual preferences. It also allows them to customize and try new destinations based on trip type.</a:t>
            </a:r>
          </a:p>
          <a:p>
            <a:endParaRPr lang="en-IN" dirty="0">
              <a:solidFill>
                <a:schemeClr val="bg1"/>
              </a:solidFill>
              <a:latin typeface="Dubai" panose="020B0503030403030204" pitchFamily="34" charset="-78"/>
              <a:cs typeface="Dubai" panose="020B0503030403030204" pitchFamily="34" charset="-78"/>
            </a:endParaRPr>
          </a:p>
          <a:p>
            <a:r>
              <a:rPr lang="en-IN" dirty="0">
                <a:solidFill>
                  <a:schemeClr val="bg1"/>
                </a:solidFill>
                <a:latin typeface="Dubai" panose="020B0503030403030204" pitchFamily="34" charset="-78"/>
                <a:cs typeface="Dubai" panose="020B0503030403030204" pitchFamily="34" charset="-78"/>
              </a:rPr>
              <a:t>The unique feature of this super app allows users to select routes based on budget efficiency, time efficiency, or enjoyable routes that have attractive places between them, ensuring customer satisfaction with tailored travel plans. It also ensures a fair trip cancellation facility, where if anyone leaves the trip after payment, a poll-based decision is made for a refund or to split that amount with other travellers, which can be disabled if not needed. This prevents the voluntary cancellation of plans by the members.</a:t>
            </a:r>
          </a:p>
          <a:p>
            <a:endParaRPr lang="en-IN" dirty="0">
              <a:solidFill>
                <a:schemeClr val="bg1"/>
              </a:solidFill>
              <a:latin typeface="Dubai" panose="020B0503030403030204" pitchFamily="34" charset="-78"/>
              <a:cs typeface="Dubai" panose="020B0503030403030204" pitchFamily="34" charset="-78"/>
            </a:endParaRPr>
          </a:p>
          <a:p>
            <a:r>
              <a:rPr lang="en-IN" dirty="0" err="1">
                <a:solidFill>
                  <a:schemeClr val="bg1"/>
                </a:solidFill>
                <a:latin typeface="Dubai" panose="020B0503030403030204" pitchFamily="34" charset="-78"/>
                <a:cs typeface="Dubai" panose="020B0503030403030204" pitchFamily="34" charset="-78"/>
              </a:rPr>
              <a:t>ExploreEase</a:t>
            </a:r>
            <a:r>
              <a:rPr lang="en-IN" dirty="0">
                <a:solidFill>
                  <a:schemeClr val="bg1"/>
                </a:solidFill>
                <a:latin typeface="Dubai" panose="020B0503030403030204" pitchFamily="34" charset="-78"/>
                <a:cs typeface="Dubai" panose="020B0503030403030204" pitchFamily="34" charset="-78"/>
              </a:rPr>
              <a:t> also includes a chat feature to create groups and discuss ideas. You can post destination details and hotel photos in chats, talk about how you're traveling there, and share new photos on social media so your friends will go there as well. Having an expense tracker to maintain the travel logs is useful for keeping an eye on trip budgets and enjoyment. Other features like ongoing notifications and emergency services are also included. Overall, we can say that </a:t>
            </a:r>
            <a:r>
              <a:rPr lang="en-IN" dirty="0" err="1">
                <a:solidFill>
                  <a:schemeClr val="bg1"/>
                </a:solidFill>
                <a:latin typeface="Dubai" panose="020B0503030403030204" pitchFamily="34" charset="-78"/>
                <a:cs typeface="Dubai" panose="020B0503030403030204" pitchFamily="34" charset="-78"/>
              </a:rPr>
              <a:t>ExploreEase</a:t>
            </a:r>
            <a:r>
              <a:rPr lang="en-IN" dirty="0">
                <a:solidFill>
                  <a:schemeClr val="bg1"/>
                </a:solidFill>
                <a:latin typeface="Dubai" panose="020B0503030403030204" pitchFamily="34" charset="-78"/>
                <a:cs typeface="Dubai" panose="020B0503030403030204" pitchFamily="34" charset="-78"/>
              </a:rPr>
              <a:t> ensures an enjoyable travel experience with ease.</a:t>
            </a:r>
          </a:p>
        </p:txBody>
      </p:sp>
    </p:spTree>
    <p:extLst>
      <p:ext uri="{BB962C8B-B14F-4D97-AF65-F5344CB8AC3E}">
        <p14:creationId xmlns:p14="http://schemas.microsoft.com/office/powerpoint/2010/main" val="415929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his is Google Maps in dark mode on desktop [Dark Reader] : r/google">
            <a:extLst>
              <a:ext uri="{FF2B5EF4-FFF2-40B4-BE49-F238E27FC236}">
                <a16:creationId xmlns:a16="http://schemas.microsoft.com/office/drawing/2014/main" id="{A9A1BB06-9798-49A4-A8B2-60366B024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7501301-004C-4C82-987C-68D4AFCE632C}"/>
              </a:ext>
            </a:extLst>
          </p:cNvPr>
          <p:cNvSpPr/>
          <p:nvPr/>
        </p:nvSpPr>
        <p:spPr>
          <a:xfrm>
            <a:off x="10160" y="-508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FC420E99-413E-4F93-BDDF-C517C3E8CD35}"/>
              </a:ext>
            </a:extLst>
          </p:cNvPr>
          <p:cNvSpPr/>
          <p:nvPr/>
        </p:nvSpPr>
        <p:spPr>
          <a:xfrm>
            <a:off x="1175197" y="2592736"/>
            <a:ext cx="10416992" cy="3599719"/>
          </a:xfrm>
          <a:custGeom>
            <a:avLst/>
            <a:gdLst>
              <a:gd name="connsiteX0" fmla="*/ 294787 w 10416992"/>
              <a:gd name="connsiteY0" fmla="*/ 821803 h 3443066"/>
              <a:gd name="connsiteX1" fmla="*/ 98018 w 10416992"/>
              <a:gd name="connsiteY1" fmla="*/ 2222339 h 3443066"/>
              <a:gd name="connsiteX2" fmla="*/ 1660600 w 10416992"/>
              <a:gd name="connsiteY2" fmla="*/ 3102015 h 3443066"/>
              <a:gd name="connsiteX3" fmla="*/ 3906088 w 10416992"/>
              <a:gd name="connsiteY3" fmla="*/ 1377388 h 3443066"/>
              <a:gd name="connsiteX4" fmla="*/ 4820488 w 10416992"/>
              <a:gd name="connsiteY4" fmla="*/ 2673752 h 3443066"/>
              <a:gd name="connsiteX5" fmla="*/ 6035830 w 10416992"/>
              <a:gd name="connsiteY5" fmla="*/ 3437681 h 3443066"/>
              <a:gd name="connsiteX6" fmla="*/ 7008104 w 10416992"/>
              <a:gd name="connsiteY6" fmla="*/ 2303362 h 3443066"/>
              <a:gd name="connsiteX7" fmla="*/ 8142423 w 10416992"/>
              <a:gd name="connsiteY7" fmla="*/ 2129742 h 3443066"/>
              <a:gd name="connsiteX8" fmla="*/ 10341612 w 10416992"/>
              <a:gd name="connsiteY8" fmla="*/ 1388962 h 3443066"/>
              <a:gd name="connsiteX9" fmla="*/ 9693430 w 10416992"/>
              <a:gd name="connsiteY9" fmla="*/ 0 h 344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6992" h="3443066">
                <a:moveTo>
                  <a:pt x="294787" y="821803"/>
                </a:moveTo>
                <a:cubicBezTo>
                  <a:pt x="82584" y="1332053"/>
                  <a:pt x="-129618" y="1842304"/>
                  <a:pt x="98018" y="2222339"/>
                </a:cubicBezTo>
                <a:cubicBezTo>
                  <a:pt x="325654" y="2602374"/>
                  <a:pt x="1025922" y="3242840"/>
                  <a:pt x="1660600" y="3102015"/>
                </a:cubicBezTo>
                <a:cubicBezTo>
                  <a:pt x="2295278" y="2961190"/>
                  <a:pt x="3379440" y="1448765"/>
                  <a:pt x="3906088" y="1377388"/>
                </a:cubicBezTo>
                <a:cubicBezTo>
                  <a:pt x="4432736" y="1306011"/>
                  <a:pt x="4465531" y="2330370"/>
                  <a:pt x="4820488" y="2673752"/>
                </a:cubicBezTo>
                <a:cubicBezTo>
                  <a:pt x="5175445" y="3017134"/>
                  <a:pt x="5671227" y="3499413"/>
                  <a:pt x="6035830" y="3437681"/>
                </a:cubicBezTo>
                <a:cubicBezTo>
                  <a:pt x="6400433" y="3375949"/>
                  <a:pt x="6657005" y="2521352"/>
                  <a:pt x="7008104" y="2303362"/>
                </a:cubicBezTo>
                <a:cubicBezTo>
                  <a:pt x="7359203" y="2085372"/>
                  <a:pt x="7586838" y="2282142"/>
                  <a:pt x="8142423" y="2129742"/>
                </a:cubicBezTo>
                <a:cubicBezTo>
                  <a:pt x="8698008" y="1977342"/>
                  <a:pt x="10083111" y="1743919"/>
                  <a:pt x="10341612" y="1388962"/>
                </a:cubicBezTo>
                <a:cubicBezTo>
                  <a:pt x="10600113" y="1034005"/>
                  <a:pt x="10146771" y="517002"/>
                  <a:pt x="9693430" y="0"/>
                </a:cubicBezTo>
              </a:path>
            </a:pathLst>
          </a:custGeom>
          <a:ln w="762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IN"/>
          </a:p>
        </p:txBody>
      </p:sp>
      <p:sp>
        <p:nvSpPr>
          <p:cNvPr id="40" name="Oval 39">
            <a:extLst>
              <a:ext uri="{FF2B5EF4-FFF2-40B4-BE49-F238E27FC236}">
                <a16:creationId xmlns:a16="http://schemas.microsoft.com/office/drawing/2014/main" id="{B6F17FD2-F6D6-4738-91DC-86BC0CA479AF}"/>
              </a:ext>
            </a:extLst>
          </p:cNvPr>
          <p:cNvSpPr/>
          <p:nvPr/>
        </p:nvSpPr>
        <p:spPr>
          <a:xfrm>
            <a:off x="10784967" y="2539879"/>
            <a:ext cx="151649" cy="14419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242F634C-E655-478C-A5D6-4A0E80288910}"/>
              </a:ext>
            </a:extLst>
          </p:cNvPr>
          <p:cNvSpPr/>
          <p:nvPr/>
        </p:nvSpPr>
        <p:spPr>
          <a:xfrm>
            <a:off x="9265960" y="4726326"/>
            <a:ext cx="151649" cy="14419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C77B76D1-7DED-46C4-A050-59EEDCFA151B}"/>
              </a:ext>
            </a:extLst>
          </p:cNvPr>
          <p:cNvSpPr/>
          <p:nvPr/>
        </p:nvSpPr>
        <p:spPr>
          <a:xfrm>
            <a:off x="7128981" y="6105161"/>
            <a:ext cx="151649" cy="14419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E5B80A8A-F061-4C55-A77C-83153D983601}"/>
              </a:ext>
            </a:extLst>
          </p:cNvPr>
          <p:cNvSpPr/>
          <p:nvPr/>
        </p:nvSpPr>
        <p:spPr>
          <a:xfrm>
            <a:off x="5058571" y="3962136"/>
            <a:ext cx="151649" cy="14419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D6FF23EC-5F08-4B90-A33A-1615B636960D}"/>
              </a:ext>
            </a:extLst>
          </p:cNvPr>
          <p:cNvSpPr/>
          <p:nvPr/>
        </p:nvSpPr>
        <p:spPr>
          <a:xfrm>
            <a:off x="2797809" y="5748294"/>
            <a:ext cx="151649" cy="14419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9F84284-49F0-4131-B863-626414FC7F46}"/>
              </a:ext>
            </a:extLst>
          </p:cNvPr>
          <p:cNvSpPr/>
          <p:nvPr/>
        </p:nvSpPr>
        <p:spPr>
          <a:xfrm>
            <a:off x="1399186" y="3374559"/>
            <a:ext cx="151649" cy="144193"/>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51A416CE-D47C-4EC2-AA72-B4475010A62D}"/>
              </a:ext>
            </a:extLst>
          </p:cNvPr>
          <p:cNvPicPr>
            <a:picLocks noChangeAspect="1"/>
          </p:cNvPicPr>
          <p:nvPr/>
        </p:nvPicPr>
        <p:blipFill>
          <a:blip r:embed="rId3"/>
          <a:stretch>
            <a:fillRect/>
          </a:stretch>
        </p:blipFill>
        <p:spPr>
          <a:xfrm>
            <a:off x="1009122" y="1892878"/>
            <a:ext cx="1022810" cy="1747148"/>
          </a:xfrm>
          <a:prstGeom prst="rect">
            <a:avLst/>
          </a:prstGeom>
        </p:spPr>
      </p:pic>
      <p:pic>
        <p:nvPicPr>
          <p:cNvPr id="14" name="Picture 13">
            <a:extLst>
              <a:ext uri="{FF2B5EF4-FFF2-40B4-BE49-F238E27FC236}">
                <a16:creationId xmlns:a16="http://schemas.microsoft.com/office/drawing/2014/main" id="{47E6B47B-EADD-4214-9FD4-5797C6ECD4CD}"/>
              </a:ext>
            </a:extLst>
          </p:cNvPr>
          <p:cNvPicPr>
            <a:picLocks noChangeAspect="1"/>
          </p:cNvPicPr>
          <p:nvPr/>
        </p:nvPicPr>
        <p:blipFill>
          <a:blip r:embed="rId4"/>
          <a:stretch>
            <a:fillRect/>
          </a:stretch>
        </p:blipFill>
        <p:spPr>
          <a:xfrm>
            <a:off x="4579671" y="2443203"/>
            <a:ext cx="1022810" cy="1909012"/>
          </a:xfrm>
          <a:prstGeom prst="rect">
            <a:avLst/>
          </a:prstGeom>
        </p:spPr>
      </p:pic>
      <p:pic>
        <p:nvPicPr>
          <p:cNvPr id="16" name="Picture 15">
            <a:extLst>
              <a:ext uri="{FF2B5EF4-FFF2-40B4-BE49-F238E27FC236}">
                <a16:creationId xmlns:a16="http://schemas.microsoft.com/office/drawing/2014/main" id="{7E9E7269-F8DB-49A4-888C-AD258876EB91}"/>
              </a:ext>
            </a:extLst>
          </p:cNvPr>
          <p:cNvPicPr>
            <a:picLocks noChangeAspect="1"/>
          </p:cNvPicPr>
          <p:nvPr/>
        </p:nvPicPr>
        <p:blipFill>
          <a:blip r:embed="rId5"/>
          <a:stretch>
            <a:fillRect/>
          </a:stretch>
        </p:blipFill>
        <p:spPr>
          <a:xfrm>
            <a:off x="10322814" y="1096848"/>
            <a:ext cx="1034034" cy="1708553"/>
          </a:xfrm>
          <a:prstGeom prst="rect">
            <a:avLst/>
          </a:prstGeom>
        </p:spPr>
      </p:pic>
      <p:pic>
        <p:nvPicPr>
          <p:cNvPr id="18" name="Picture 17">
            <a:extLst>
              <a:ext uri="{FF2B5EF4-FFF2-40B4-BE49-F238E27FC236}">
                <a16:creationId xmlns:a16="http://schemas.microsoft.com/office/drawing/2014/main" id="{62C51546-1C9B-491B-ADCB-117A8160EC23}"/>
              </a:ext>
            </a:extLst>
          </p:cNvPr>
          <p:cNvPicPr>
            <a:picLocks noChangeAspect="1"/>
          </p:cNvPicPr>
          <p:nvPr/>
        </p:nvPicPr>
        <p:blipFill>
          <a:blip r:embed="rId3"/>
          <a:stretch>
            <a:fillRect/>
          </a:stretch>
        </p:blipFill>
        <p:spPr>
          <a:xfrm>
            <a:off x="8854204" y="3195415"/>
            <a:ext cx="1044936" cy="1784943"/>
          </a:xfrm>
          <a:prstGeom prst="rect">
            <a:avLst/>
          </a:prstGeom>
        </p:spPr>
      </p:pic>
      <p:pic>
        <p:nvPicPr>
          <p:cNvPr id="28" name="Picture 27">
            <a:extLst>
              <a:ext uri="{FF2B5EF4-FFF2-40B4-BE49-F238E27FC236}">
                <a16:creationId xmlns:a16="http://schemas.microsoft.com/office/drawing/2014/main" id="{C118DD4F-B267-4196-B843-CE16A89D682B}"/>
              </a:ext>
            </a:extLst>
          </p:cNvPr>
          <p:cNvPicPr>
            <a:picLocks noChangeAspect="1"/>
          </p:cNvPicPr>
          <p:nvPr/>
        </p:nvPicPr>
        <p:blipFill rotWithShape="1">
          <a:blip r:embed="rId6">
            <a:extLst>
              <a:ext uri="{28A0092B-C50C-407E-A947-70E740481C1C}">
                <a14:useLocalDpi xmlns:a14="http://schemas.microsoft.com/office/drawing/2010/main" val="0"/>
              </a:ext>
            </a:extLst>
          </a:blip>
          <a:srcRect l="12519" t="17334" r="11777" b="14666"/>
          <a:stretch/>
        </p:blipFill>
        <p:spPr>
          <a:xfrm>
            <a:off x="1246238" y="2205990"/>
            <a:ext cx="500576" cy="469923"/>
          </a:xfrm>
          <a:prstGeom prst="rect">
            <a:avLst/>
          </a:prstGeom>
          <a:effectLst>
            <a:softEdge rad="0"/>
          </a:effectLst>
        </p:spPr>
      </p:pic>
      <p:sp>
        <p:nvSpPr>
          <p:cNvPr id="29" name="Rectangle 28">
            <a:extLst>
              <a:ext uri="{FF2B5EF4-FFF2-40B4-BE49-F238E27FC236}">
                <a16:creationId xmlns:a16="http://schemas.microsoft.com/office/drawing/2014/main" id="{77E3B031-C6A8-42C4-A92D-2C4B26B85E5A}"/>
              </a:ext>
            </a:extLst>
          </p:cNvPr>
          <p:cNvSpPr/>
          <p:nvPr/>
        </p:nvSpPr>
        <p:spPr>
          <a:xfrm>
            <a:off x="1946343" y="2049994"/>
            <a:ext cx="2458761" cy="830997"/>
          </a:xfrm>
          <a:prstGeom prst="rect">
            <a:avLst/>
          </a:prstGeom>
          <a:noFill/>
        </p:spPr>
        <p:txBody>
          <a:bodyPr wrap="square" lIns="91440" tIns="45720" rIns="91440" bIns="45720">
            <a:spAutoFit/>
          </a:bodyPr>
          <a:lstStyle/>
          <a:p>
            <a:r>
              <a:rPr lang="en-US" sz="2400" b="1"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Frond End </a:t>
            </a:r>
          </a:p>
          <a:p>
            <a:r>
              <a:rPr lang="en-US" sz="2400"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React Native</a:t>
            </a:r>
          </a:p>
        </p:txBody>
      </p:sp>
      <p:sp>
        <p:nvSpPr>
          <p:cNvPr id="32" name="TextBox 31">
            <a:extLst>
              <a:ext uri="{FF2B5EF4-FFF2-40B4-BE49-F238E27FC236}">
                <a16:creationId xmlns:a16="http://schemas.microsoft.com/office/drawing/2014/main" id="{2EE7ECBD-F62B-4F5B-96A2-D60F058DC6E8}"/>
              </a:ext>
            </a:extLst>
          </p:cNvPr>
          <p:cNvSpPr txBox="1"/>
          <p:nvPr/>
        </p:nvSpPr>
        <p:spPr>
          <a:xfrm>
            <a:off x="1962157" y="3590679"/>
            <a:ext cx="1888435" cy="830997"/>
          </a:xfrm>
          <a:prstGeom prst="rect">
            <a:avLst/>
          </a:prstGeom>
          <a:noFill/>
        </p:spPr>
        <p:txBody>
          <a:bodyPr wrap="square">
            <a:spAutoFit/>
          </a:bodyPr>
          <a:lstStyle/>
          <a:p>
            <a:pPr algn="ctr"/>
            <a:r>
              <a:rPr lang="en-US" sz="2400" b="1"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Back </a:t>
            </a:r>
            <a:r>
              <a:rPr lang="en-US" sz="2400" b="1"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End </a:t>
            </a:r>
            <a:r>
              <a:rPr lang="en-US" sz="240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NodeJS</a:t>
            </a:r>
            <a:endParaRPr lang="en-US" sz="2400"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endParaRPr>
          </a:p>
        </p:txBody>
      </p:sp>
      <p:sp>
        <p:nvSpPr>
          <p:cNvPr id="34" name="TextBox 33">
            <a:extLst>
              <a:ext uri="{FF2B5EF4-FFF2-40B4-BE49-F238E27FC236}">
                <a16:creationId xmlns:a16="http://schemas.microsoft.com/office/drawing/2014/main" id="{63F395F0-B764-4864-846A-1A8E2807B79C}"/>
              </a:ext>
            </a:extLst>
          </p:cNvPr>
          <p:cNvSpPr txBox="1"/>
          <p:nvPr/>
        </p:nvSpPr>
        <p:spPr>
          <a:xfrm>
            <a:off x="5630956" y="2636300"/>
            <a:ext cx="2832651" cy="830997"/>
          </a:xfrm>
          <a:prstGeom prst="rect">
            <a:avLst/>
          </a:prstGeom>
          <a:noFill/>
        </p:spPr>
        <p:txBody>
          <a:bodyPr wrap="square">
            <a:spAutoFit/>
          </a:bodyPr>
          <a:lstStyle/>
          <a:p>
            <a:r>
              <a:rPr lang="en-US" sz="2400" b="1"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Maps</a:t>
            </a:r>
            <a:r>
              <a:rPr lang="en-US" sz="2400"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 </a:t>
            </a:r>
          </a:p>
          <a:p>
            <a:r>
              <a:rPr lang="en-US" sz="240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O</a:t>
            </a:r>
            <a:r>
              <a:rPr lang="en-US" sz="2400"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pen Street Map</a:t>
            </a:r>
          </a:p>
        </p:txBody>
      </p:sp>
      <p:sp>
        <p:nvSpPr>
          <p:cNvPr id="35" name="TextBox 34">
            <a:extLst>
              <a:ext uri="{FF2B5EF4-FFF2-40B4-BE49-F238E27FC236}">
                <a16:creationId xmlns:a16="http://schemas.microsoft.com/office/drawing/2014/main" id="{592E7212-4CCE-49D6-950A-B459013CD4AC}"/>
              </a:ext>
            </a:extLst>
          </p:cNvPr>
          <p:cNvSpPr txBox="1"/>
          <p:nvPr/>
        </p:nvSpPr>
        <p:spPr>
          <a:xfrm>
            <a:off x="5307041" y="1170912"/>
            <a:ext cx="5049374" cy="830997"/>
          </a:xfrm>
          <a:prstGeom prst="rect">
            <a:avLst/>
          </a:prstGeom>
          <a:noFill/>
        </p:spPr>
        <p:txBody>
          <a:bodyPr wrap="square">
            <a:spAutoFit/>
          </a:bodyPr>
          <a:lstStyle/>
          <a:p>
            <a:pPr algn="r"/>
            <a:r>
              <a:rPr lang="en-US" sz="2400" b="1"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Databases</a:t>
            </a:r>
            <a:r>
              <a:rPr lang="en-US" sz="2400"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 </a:t>
            </a:r>
          </a:p>
          <a:p>
            <a:pPr algn="r"/>
            <a:r>
              <a:rPr lang="en-US" sz="2400"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PostgreSQL, MongoDB, Neo4J</a:t>
            </a:r>
          </a:p>
        </p:txBody>
      </p:sp>
      <p:sp>
        <p:nvSpPr>
          <p:cNvPr id="36" name="TextBox 35">
            <a:extLst>
              <a:ext uri="{FF2B5EF4-FFF2-40B4-BE49-F238E27FC236}">
                <a16:creationId xmlns:a16="http://schemas.microsoft.com/office/drawing/2014/main" id="{9805FDAB-5DC4-4CA8-B0EF-F873FFFFC737}"/>
              </a:ext>
            </a:extLst>
          </p:cNvPr>
          <p:cNvSpPr txBox="1"/>
          <p:nvPr/>
        </p:nvSpPr>
        <p:spPr>
          <a:xfrm>
            <a:off x="7692308" y="5689662"/>
            <a:ext cx="2832651" cy="830997"/>
          </a:xfrm>
          <a:prstGeom prst="rect">
            <a:avLst/>
          </a:prstGeom>
          <a:noFill/>
        </p:spPr>
        <p:txBody>
          <a:bodyPr wrap="square">
            <a:spAutoFit/>
          </a:bodyPr>
          <a:lstStyle/>
          <a:p>
            <a:r>
              <a:rPr lang="en-US" sz="2400" b="1"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API</a:t>
            </a:r>
            <a:r>
              <a:rPr lang="en-US" sz="2400"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 </a:t>
            </a:r>
          </a:p>
          <a:p>
            <a:r>
              <a:rPr lang="en-US" sz="2400"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Google Places API</a:t>
            </a:r>
          </a:p>
        </p:txBody>
      </p:sp>
      <p:sp>
        <p:nvSpPr>
          <p:cNvPr id="37" name="TextBox 36">
            <a:extLst>
              <a:ext uri="{FF2B5EF4-FFF2-40B4-BE49-F238E27FC236}">
                <a16:creationId xmlns:a16="http://schemas.microsoft.com/office/drawing/2014/main" id="{85D016E1-3B4E-4492-9507-60192508FBFD}"/>
              </a:ext>
            </a:extLst>
          </p:cNvPr>
          <p:cNvSpPr txBox="1"/>
          <p:nvPr/>
        </p:nvSpPr>
        <p:spPr>
          <a:xfrm>
            <a:off x="9812215" y="3349600"/>
            <a:ext cx="2121837" cy="830997"/>
          </a:xfrm>
          <a:prstGeom prst="rect">
            <a:avLst/>
          </a:prstGeom>
          <a:noFill/>
        </p:spPr>
        <p:txBody>
          <a:bodyPr wrap="square">
            <a:spAutoFit/>
          </a:bodyPr>
          <a:lstStyle/>
          <a:p>
            <a:r>
              <a:rPr lang="en-US" sz="2400" b="1"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Algorithms</a:t>
            </a:r>
            <a:r>
              <a:rPr lang="en-US" sz="2400"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 </a:t>
            </a:r>
          </a:p>
          <a:p>
            <a:r>
              <a:rPr lang="en-US" sz="2400" cap="none" spc="0" dirty="0">
                <a:ln w="0"/>
                <a:solidFill>
                  <a:schemeClr val="bg1"/>
                </a:solidFill>
                <a:effectLst>
                  <a:outerShdw blurRad="38100" dist="19050" dir="2700000" algn="tl" rotWithShape="0">
                    <a:schemeClr val="dk1">
                      <a:alpha val="40000"/>
                    </a:schemeClr>
                  </a:outerShdw>
                </a:effectLst>
                <a:latin typeface="Dubai" panose="020B0503030403030204" pitchFamily="34" charset="-78"/>
                <a:cs typeface="Dubai" panose="020B0503030403030204" pitchFamily="34" charset="-78"/>
              </a:rPr>
              <a:t>AI/ML, DL</a:t>
            </a:r>
          </a:p>
        </p:txBody>
      </p:sp>
      <p:pic>
        <p:nvPicPr>
          <p:cNvPr id="42" name="Picture 41">
            <a:extLst>
              <a:ext uri="{FF2B5EF4-FFF2-40B4-BE49-F238E27FC236}">
                <a16:creationId xmlns:a16="http://schemas.microsoft.com/office/drawing/2014/main" id="{0C791BD2-74E4-40E3-A910-706288AA281B}"/>
              </a:ext>
            </a:extLst>
          </p:cNvPr>
          <p:cNvPicPr>
            <a:picLocks noChangeAspect="1"/>
          </p:cNvPicPr>
          <p:nvPr/>
        </p:nvPicPr>
        <p:blipFill>
          <a:blip r:embed="rId7"/>
          <a:stretch>
            <a:fillRect/>
          </a:stretch>
        </p:blipFill>
        <p:spPr>
          <a:xfrm>
            <a:off x="6579558" y="4485666"/>
            <a:ext cx="1199632" cy="1909012"/>
          </a:xfrm>
          <a:prstGeom prst="rect">
            <a:avLst/>
          </a:prstGeom>
        </p:spPr>
      </p:pic>
      <p:pic>
        <p:nvPicPr>
          <p:cNvPr id="43" name="Picture 8" descr="How to display Google Places Logo and Reviews on Your WordPress Website |  Turbologo">
            <a:extLst>
              <a:ext uri="{FF2B5EF4-FFF2-40B4-BE49-F238E27FC236}">
                <a16:creationId xmlns:a16="http://schemas.microsoft.com/office/drawing/2014/main" id="{579AAACD-D59F-4D4F-B994-6E4196746DC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888" t="7615" r="26412" b="12285"/>
          <a:stretch/>
        </p:blipFill>
        <p:spPr bwMode="auto">
          <a:xfrm>
            <a:off x="6977348" y="4898856"/>
            <a:ext cx="473967" cy="4877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emium Vector | AI Generate icon Machine learning micropchip symbol ML  icon Artificial intelligence sign Vector">
            <a:extLst>
              <a:ext uri="{FF2B5EF4-FFF2-40B4-BE49-F238E27FC236}">
                <a16:creationId xmlns:a16="http://schemas.microsoft.com/office/drawing/2014/main" id="{C271F3DC-01FD-451E-A738-2C36324B3B2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357" t="10729" r="18876" b="10729"/>
          <a:stretch/>
        </p:blipFill>
        <p:spPr bwMode="auto">
          <a:xfrm>
            <a:off x="9108634" y="3486550"/>
            <a:ext cx="477733" cy="4927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8,000+ Database Logo Stock Illustrations, Royalty-Free Vector Graphics &amp;  Clip Art - iStock">
            <a:extLst>
              <a:ext uri="{FF2B5EF4-FFF2-40B4-BE49-F238E27FC236}">
                <a16:creationId xmlns:a16="http://schemas.microsoft.com/office/drawing/2014/main" id="{3EDA34A3-1933-4260-AD62-88632E146C5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760" t="13400" r="15330" b="13462"/>
          <a:stretch/>
        </p:blipFill>
        <p:spPr bwMode="auto">
          <a:xfrm>
            <a:off x="10660350" y="1445591"/>
            <a:ext cx="412166" cy="4374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425D0809-791A-4259-AA28-F276B94ACFD3}"/>
              </a:ext>
            </a:extLst>
          </p:cNvPr>
          <p:cNvPicPr>
            <a:picLocks noChangeAspect="1"/>
          </p:cNvPicPr>
          <p:nvPr/>
        </p:nvPicPr>
        <p:blipFill>
          <a:blip r:embed="rId5"/>
          <a:stretch>
            <a:fillRect/>
          </a:stretch>
        </p:blipFill>
        <p:spPr>
          <a:xfrm>
            <a:off x="2326443" y="4285422"/>
            <a:ext cx="1039937" cy="1718307"/>
          </a:xfrm>
          <a:prstGeom prst="rect">
            <a:avLst/>
          </a:prstGeom>
        </p:spPr>
      </p:pic>
      <p:pic>
        <p:nvPicPr>
          <p:cNvPr id="1030" name="Picture 6">
            <a:extLst>
              <a:ext uri="{FF2B5EF4-FFF2-40B4-BE49-F238E27FC236}">
                <a16:creationId xmlns:a16="http://schemas.microsoft.com/office/drawing/2014/main" id="{42ECB215-6D08-41CE-9D87-53FC191CB8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14024" y="4687532"/>
            <a:ext cx="519221" cy="31802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a:extLst>
              <a:ext uri="{FF2B5EF4-FFF2-40B4-BE49-F238E27FC236}">
                <a16:creationId xmlns:a16="http://schemas.microsoft.com/office/drawing/2014/main" id="{974C91EC-00F9-420C-8777-3078617D41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5713" y="2820106"/>
            <a:ext cx="447846" cy="463387"/>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55FAD6D-3615-42AC-9EA5-F7A77CA629EE}"/>
              </a:ext>
            </a:extLst>
          </p:cNvPr>
          <p:cNvSpPr/>
          <p:nvPr/>
        </p:nvSpPr>
        <p:spPr>
          <a:xfrm>
            <a:off x="1751196" y="545144"/>
            <a:ext cx="4044249" cy="830997"/>
          </a:xfrm>
          <a:prstGeom prst="rect">
            <a:avLst/>
          </a:prstGeom>
          <a:noFill/>
        </p:spPr>
        <p:txBody>
          <a:bodyPr wrap="none" lIns="91440" tIns="45720" rIns="91440" bIns="45720">
            <a:spAutoFit/>
          </a:bodyPr>
          <a:lstStyle/>
          <a:p>
            <a:pPr algn="ctr"/>
            <a:r>
              <a:rPr lang="en-US" sz="4800" u="sng"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Tech Stack</a:t>
            </a:r>
          </a:p>
        </p:txBody>
      </p:sp>
    </p:spTree>
    <p:extLst>
      <p:ext uri="{BB962C8B-B14F-4D97-AF65-F5344CB8AC3E}">
        <p14:creationId xmlns:p14="http://schemas.microsoft.com/office/powerpoint/2010/main" val="2116701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D60C355-649E-44F7-B5BF-6B0528987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1"/>
          </a:solidFill>
        </p:spPr>
      </p:pic>
      <p:sp>
        <p:nvSpPr>
          <p:cNvPr id="13" name="Rectangle 12">
            <a:extLst>
              <a:ext uri="{FF2B5EF4-FFF2-40B4-BE49-F238E27FC236}">
                <a16:creationId xmlns:a16="http://schemas.microsoft.com/office/drawing/2014/main" id="{9D1868BE-74F1-4E23-B77D-AB995C155655}"/>
              </a:ext>
            </a:extLst>
          </p:cNvPr>
          <p:cNvSpPr/>
          <p:nvPr/>
        </p:nvSpPr>
        <p:spPr>
          <a:xfrm>
            <a:off x="0" y="0"/>
            <a:ext cx="12192000" cy="6858000"/>
          </a:xfrm>
          <a:prstGeom prst="rect">
            <a:avLst/>
          </a:prstGeom>
          <a:gradFill flip="none" rotWithShape="1">
            <a:gsLst>
              <a:gs pos="0">
                <a:schemeClr val="tx1">
                  <a:alpha val="82000"/>
                </a:schemeClr>
              </a:gs>
              <a:gs pos="98000">
                <a:schemeClr val="tx1">
                  <a:alpha val="1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CDF7ECFC-7E4D-471D-8F54-17792BE6D8F2}"/>
              </a:ext>
            </a:extLst>
          </p:cNvPr>
          <p:cNvPicPr>
            <a:picLocks noChangeAspect="1"/>
          </p:cNvPicPr>
          <p:nvPr/>
        </p:nvPicPr>
        <p:blipFill>
          <a:blip r:embed="rId3"/>
          <a:stretch>
            <a:fillRect/>
          </a:stretch>
        </p:blipFill>
        <p:spPr>
          <a:xfrm>
            <a:off x="704851" y="780540"/>
            <a:ext cx="10877550" cy="5757020"/>
          </a:xfrm>
          <a:prstGeom prst="roundRect">
            <a:avLst>
              <a:gd name="adj" fmla="val 7402"/>
            </a:avLst>
          </a:prstGeom>
          <a:effectLst>
            <a:softEdge rad="0"/>
          </a:effectLst>
        </p:spPr>
      </p:pic>
      <p:sp>
        <p:nvSpPr>
          <p:cNvPr id="16" name="Rectangle 15">
            <a:extLst>
              <a:ext uri="{FF2B5EF4-FFF2-40B4-BE49-F238E27FC236}">
                <a16:creationId xmlns:a16="http://schemas.microsoft.com/office/drawing/2014/main" id="{D541C296-238F-4835-9721-3481251D87D1}"/>
              </a:ext>
            </a:extLst>
          </p:cNvPr>
          <p:cNvSpPr/>
          <p:nvPr/>
        </p:nvSpPr>
        <p:spPr>
          <a:xfrm>
            <a:off x="1043656" y="106399"/>
            <a:ext cx="2770438" cy="646331"/>
          </a:xfrm>
          <a:prstGeom prst="rect">
            <a:avLst/>
          </a:prstGeom>
          <a:noFill/>
        </p:spPr>
        <p:txBody>
          <a:bodyPr wrap="none" lIns="91440" tIns="45720" rIns="91440" bIns="45720">
            <a:spAutoFit/>
          </a:bodyPr>
          <a:lstStyle/>
          <a:p>
            <a:pPr algn="ctr"/>
            <a:r>
              <a:rPr lang="en-US" sz="36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PERSONA</a:t>
            </a:r>
            <a:endParaRPr lang="en-US" sz="54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endParaRPr>
          </a:p>
        </p:txBody>
      </p:sp>
    </p:spTree>
    <p:extLst>
      <p:ext uri="{BB962C8B-B14F-4D97-AF65-F5344CB8AC3E}">
        <p14:creationId xmlns:p14="http://schemas.microsoft.com/office/powerpoint/2010/main" val="1276985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591883-9304-4CF5-9F51-02A949010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1999" cy="6858000"/>
          </a:xfrm>
          <a:prstGeom prst="rect">
            <a:avLst/>
          </a:prstGeom>
          <a:gradFill flip="none" rotWithShape="1">
            <a:gsLst>
              <a:gs pos="20000">
                <a:schemeClr val="tx1"/>
              </a:gs>
              <a:gs pos="81000">
                <a:schemeClr val="tx1"/>
              </a:gs>
            </a:gsLst>
            <a:lin ang="0" scaled="1"/>
            <a:tileRect/>
          </a:gradFill>
        </p:spPr>
      </p:pic>
      <p:pic>
        <p:nvPicPr>
          <p:cNvPr id="9" name="Picture 8">
            <a:extLst>
              <a:ext uri="{FF2B5EF4-FFF2-40B4-BE49-F238E27FC236}">
                <a16:creationId xmlns:a16="http://schemas.microsoft.com/office/drawing/2014/main" id="{42489307-37FB-4970-9D5C-D3A736A05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20" y="37571"/>
            <a:ext cx="10073248" cy="6820428"/>
          </a:xfrm>
          <a:prstGeom prst="rect">
            <a:avLst/>
          </a:prstGeom>
        </p:spPr>
      </p:pic>
    </p:spTree>
    <p:extLst>
      <p:ext uri="{BB962C8B-B14F-4D97-AF65-F5344CB8AC3E}">
        <p14:creationId xmlns:p14="http://schemas.microsoft.com/office/powerpoint/2010/main" val="3742758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6B8E3-94FA-411B-B662-266155C95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1"/>
          </a:solidFill>
        </p:spPr>
      </p:pic>
      <p:sp>
        <p:nvSpPr>
          <p:cNvPr id="4" name="Rectangle 3">
            <a:extLst>
              <a:ext uri="{FF2B5EF4-FFF2-40B4-BE49-F238E27FC236}">
                <a16:creationId xmlns:a16="http://schemas.microsoft.com/office/drawing/2014/main" id="{26FA1165-10BC-43F7-A220-6C47F0DB988F}"/>
              </a:ext>
            </a:extLst>
          </p:cNvPr>
          <p:cNvSpPr/>
          <p:nvPr/>
        </p:nvSpPr>
        <p:spPr>
          <a:xfrm>
            <a:off x="0" y="0"/>
            <a:ext cx="12192000" cy="6858000"/>
          </a:xfrm>
          <a:prstGeom prst="rect">
            <a:avLst/>
          </a:prstGeom>
          <a:gradFill flip="none" rotWithShape="1">
            <a:gsLst>
              <a:gs pos="0">
                <a:schemeClr val="tx1">
                  <a:alpha val="82000"/>
                </a:schemeClr>
              </a:gs>
              <a:gs pos="98000">
                <a:schemeClr val="tx1">
                  <a:alpha val="1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1F1C80C-5177-4DA9-9538-78C1CDD6FDC3}"/>
              </a:ext>
            </a:extLst>
          </p:cNvPr>
          <p:cNvSpPr/>
          <p:nvPr/>
        </p:nvSpPr>
        <p:spPr>
          <a:xfrm>
            <a:off x="717629" y="106399"/>
            <a:ext cx="3958542" cy="646331"/>
          </a:xfrm>
          <a:prstGeom prst="rect">
            <a:avLst/>
          </a:prstGeom>
          <a:noFill/>
        </p:spPr>
        <p:txBody>
          <a:bodyPr wrap="square" lIns="91440" tIns="45720" rIns="91440" bIns="45720">
            <a:spAutoFit/>
          </a:bodyPr>
          <a:lstStyle/>
          <a:p>
            <a:pPr algn="ctr"/>
            <a:r>
              <a:rPr lang="en-US" sz="36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JOURNEY MAP</a:t>
            </a:r>
            <a:endParaRPr lang="en-US" sz="5400" b="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endParaRPr>
          </a:p>
        </p:txBody>
      </p:sp>
      <p:pic>
        <p:nvPicPr>
          <p:cNvPr id="14" name="Picture 13">
            <a:extLst>
              <a:ext uri="{FF2B5EF4-FFF2-40B4-BE49-F238E27FC236}">
                <a16:creationId xmlns:a16="http://schemas.microsoft.com/office/drawing/2014/main" id="{42DD116E-E2FE-4250-AE2C-640D463E1897}"/>
              </a:ext>
            </a:extLst>
          </p:cNvPr>
          <p:cNvPicPr>
            <a:picLocks noChangeAspect="1"/>
          </p:cNvPicPr>
          <p:nvPr/>
        </p:nvPicPr>
        <p:blipFill>
          <a:blip r:embed="rId3"/>
          <a:stretch>
            <a:fillRect/>
          </a:stretch>
        </p:blipFill>
        <p:spPr>
          <a:xfrm>
            <a:off x="1076960" y="780540"/>
            <a:ext cx="10007600" cy="5784320"/>
          </a:xfrm>
          <a:prstGeom prst="roundRect">
            <a:avLst>
              <a:gd name="adj" fmla="val 5634"/>
            </a:avLst>
          </a:prstGeom>
          <a:effectLst>
            <a:softEdge rad="0"/>
          </a:effectLst>
        </p:spPr>
      </p:pic>
      <p:pic>
        <p:nvPicPr>
          <p:cNvPr id="13" name="Picture 12">
            <a:extLst>
              <a:ext uri="{FF2B5EF4-FFF2-40B4-BE49-F238E27FC236}">
                <a16:creationId xmlns:a16="http://schemas.microsoft.com/office/drawing/2014/main" id="{6FE1BC97-DB9E-4123-881D-40CAEF8D6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937" y="945060"/>
            <a:ext cx="9583103" cy="5448300"/>
          </a:xfrm>
          <a:prstGeom prst="roundRect">
            <a:avLst>
              <a:gd name="adj" fmla="val 4779"/>
            </a:avLst>
          </a:prstGeom>
        </p:spPr>
      </p:pic>
    </p:spTree>
    <p:extLst>
      <p:ext uri="{BB962C8B-B14F-4D97-AF65-F5344CB8AC3E}">
        <p14:creationId xmlns:p14="http://schemas.microsoft.com/office/powerpoint/2010/main" val="3953116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6CD089-EFB2-4E84-818C-8F815B0E0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352217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393</Words>
  <Application>Microsoft Office PowerPoint</Application>
  <PresentationFormat>Widescreen</PresentationFormat>
  <Paragraphs>30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Copperplate Gothic Bold</vt:lpstr>
      <vt:lpstr>Dubai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D.Y.Monish 204</dc:creator>
  <cp:lastModifiedBy>D.Y.Monish 204</cp:lastModifiedBy>
  <cp:revision>14</cp:revision>
  <dcterms:created xsi:type="dcterms:W3CDTF">2025-02-28T08:34:15Z</dcterms:created>
  <dcterms:modified xsi:type="dcterms:W3CDTF">2025-03-09T11:23:38Z</dcterms:modified>
</cp:coreProperties>
</file>